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83" r:id="rId2"/>
    <p:sldId id="299" r:id="rId3"/>
    <p:sldId id="304" r:id="rId4"/>
    <p:sldId id="307" r:id="rId5"/>
    <p:sldId id="306" r:id="rId6"/>
    <p:sldId id="295" r:id="rId7"/>
    <p:sldId id="298" r:id="rId8"/>
    <p:sldId id="300" r:id="rId9"/>
    <p:sldId id="301" r:id="rId10"/>
    <p:sldId id="303" r:id="rId11"/>
    <p:sldId id="296" r:id="rId12"/>
    <p:sldId id="297" r:id="rId13"/>
    <p:sldId id="302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464847"/>
    <a:srgbClr val="FFFFFF"/>
    <a:srgbClr val="6D16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29" autoAdjust="0"/>
    <p:restoredTop sz="94647" autoAdjust="0"/>
  </p:normalViewPr>
  <p:slideViewPr>
    <p:cSldViewPr>
      <p:cViewPr varScale="1">
        <p:scale>
          <a:sx n="77" d="100"/>
          <a:sy n="77" d="100"/>
        </p:scale>
        <p:origin x="-16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929F99-41F7-4306-8BAC-A344016E24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1CB65-E5C6-4679-B8C1-93E521F58400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P1_BAS_DGO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SPW_COU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1997075"/>
            <a:ext cx="53990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P2_HA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719138"/>
            <a:ext cx="7772400" cy="1144587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4CB287B-EB47-4F3C-8232-F1A5EB631C1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904A-A14A-4ECE-86E2-8B6F133F7576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539750"/>
            <a:ext cx="1978025" cy="52181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19138" y="539750"/>
            <a:ext cx="5786437" cy="52181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ADEAE-7AB6-4289-8FF6-44C89C4754EE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138" y="539750"/>
            <a:ext cx="7916862" cy="9001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19138" y="1619250"/>
            <a:ext cx="3881437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2975" y="1619250"/>
            <a:ext cx="3883025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8C3F-EFD4-450C-BBC0-AD831789C9A3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138" y="539750"/>
            <a:ext cx="7916862" cy="9001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9138" y="1619250"/>
            <a:ext cx="3881437" cy="41386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52975" y="1619250"/>
            <a:ext cx="3883025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52975" y="3763963"/>
            <a:ext cx="3883025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63F3-DD81-46A8-8411-371437CED43A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719138" y="539750"/>
            <a:ext cx="7916862" cy="52181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5EF1-05A7-448F-83E2-0083B1A14F49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719138" y="539750"/>
            <a:ext cx="7916862" cy="9001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9138" y="1619250"/>
            <a:ext cx="3881437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52975" y="1619250"/>
            <a:ext cx="3883025" cy="1992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19138" y="3763963"/>
            <a:ext cx="3881437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2975" y="3763963"/>
            <a:ext cx="3883025" cy="199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3AA7-9DE1-48F5-9AF8-C7CC563C2DAA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31C8-C88B-4DD6-8E2B-D58BC10EAB9A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4F9B-ECFB-4253-83BA-E9619B571574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9138" y="1619250"/>
            <a:ext cx="38814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2975" y="1619250"/>
            <a:ext cx="38830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09F5-5F06-45D9-836D-78C0C66055E8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02F6-D363-4874-BB9D-D7005FD3987F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299C-C655-4C36-A942-6E7CED6E55EF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F876-95A6-4C64-B490-D98840F9CFDB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5FE1-7D77-4C1D-A768-3E8F6065DCC5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AA1B-588E-46C1-842C-E3AECFDA2F70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P2_BAS_DGO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539750"/>
            <a:ext cx="79168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19250"/>
            <a:ext cx="79168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5775325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1988" y="5775325"/>
            <a:ext cx="54340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3350" y="64770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rgbClr val="464847"/>
                </a:solidFill>
                <a:latin typeface="Arial" charset="0"/>
              </a:defRPr>
            </a:lvl1pPr>
          </a:lstStyle>
          <a:p>
            <a:pPr>
              <a:defRPr/>
            </a:pPr>
            <a:fld id="{6D2963AB-1D7D-4B94-A8A6-2E36ED2B5CAB}" type="slidenum">
              <a:rPr lang="fr-FR"/>
              <a:pPr>
                <a:defRPr/>
              </a:pPr>
              <a:t>‹N°›</a:t>
            </a:fld>
            <a:endParaRPr lang="fr-FR" sz="1400"/>
          </a:p>
        </p:txBody>
      </p:sp>
      <p:pic>
        <p:nvPicPr>
          <p:cNvPr id="1032" name="Picture 32" descr="P2_HAU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08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8064896" cy="1557337"/>
          </a:xfrm>
          <a:noFill/>
        </p:spPr>
        <p:txBody>
          <a:bodyPr/>
          <a:lstStyle/>
          <a:p>
            <a:pPr eaLnBrk="1" hangingPunct="1"/>
            <a:r>
              <a:rPr lang="fr-FR" sz="2800" dirty="0" smtClean="0"/>
              <a:t>Echangeur autoroutier de </a:t>
            </a:r>
            <a:r>
              <a:rPr lang="fr-FR" sz="2800" dirty="0" err="1" smtClean="0"/>
              <a:t>Cheratte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Dalles souples métalliques </a:t>
            </a:r>
            <a:br>
              <a:rPr lang="fr-FR" sz="2800" dirty="0" smtClean="0"/>
            </a:br>
            <a:r>
              <a:rPr lang="fr-FR" sz="2800" dirty="0" smtClean="0"/>
              <a:t>Demande d’inspection B de la DGO151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43550" y="5445125"/>
            <a:ext cx="3600450" cy="431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800" b="1">
                <a:solidFill>
                  <a:srgbClr val="131313"/>
                </a:solidFill>
                <a:latin typeface="Verdana" pitchFamily="34" charset="0"/>
              </a:rPr>
              <a:t>Ing. Dino ZECCHIN D.165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0114" name="Picture 2" descr="O:\DGO1-DGO160-OA\04501-05000\04772-0 - PONT 28A DE L'ECHANGEUR  à  LIEGE\Photos\DGO165\2015_09_04 dz dalles souples E40 vers Aachen\IMG_5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81120" cy="684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5184576" cy="15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O:\DGO1-DGO160-OA\04501-05000\04772-0 - PONT 28A DE L'ECHANGEUR  à  LIEGE\Photos\DGO165\2015_09_04 dz dalles souples E40 vers Aachen\IMG_5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2636"/>
            <a:ext cx="5616624" cy="4212467"/>
          </a:xfrm>
          <a:prstGeom prst="rect">
            <a:avLst/>
          </a:prstGeom>
          <a:noFill/>
        </p:spPr>
      </p:pic>
      <p:grpSp>
        <p:nvGrpSpPr>
          <p:cNvPr id="44" name="Groupe 43"/>
          <p:cNvGrpSpPr/>
          <p:nvPr/>
        </p:nvGrpSpPr>
        <p:grpSpPr>
          <a:xfrm>
            <a:off x="3563888" y="1628800"/>
            <a:ext cx="2736304" cy="2520280"/>
            <a:chOff x="3491880" y="1628800"/>
            <a:chExt cx="2736304" cy="2520280"/>
          </a:xfrm>
        </p:grpSpPr>
        <p:cxnSp>
          <p:nvCxnSpPr>
            <p:cNvPr id="10" name="Connecteur droit avec flèche 9"/>
            <p:cNvCxnSpPr/>
            <p:nvPr/>
          </p:nvCxnSpPr>
          <p:spPr bwMode="auto">
            <a:xfrm>
              <a:off x="3635896" y="1772816"/>
              <a:ext cx="2592288" cy="28803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>
              <a:off x="4283968" y="2204864"/>
              <a:ext cx="1152128" cy="14401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6" name="Connecteur droit avec flèche 15"/>
            <p:cNvCxnSpPr/>
            <p:nvPr/>
          </p:nvCxnSpPr>
          <p:spPr bwMode="auto">
            <a:xfrm flipV="1">
              <a:off x="5292080" y="2780928"/>
              <a:ext cx="72008" cy="936104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7" name="Connecteur droit avec flèche 16"/>
            <p:cNvCxnSpPr/>
            <p:nvPr/>
          </p:nvCxnSpPr>
          <p:spPr bwMode="auto">
            <a:xfrm>
              <a:off x="3491880" y="2564904"/>
              <a:ext cx="720080" cy="7200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3" name="ZoneTexte 22"/>
            <p:cNvSpPr txBox="1"/>
            <p:nvPr/>
          </p:nvSpPr>
          <p:spPr>
            <a:xfrm>
              <a:off x="4644008" y="198884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FF0000"/>
                  </a:solidFill>
                  <a:latin typeface="+mn-lt"/>
                </a:rPr>
                <a:t>24</a:t>
              </a:r>
              <a:endParaRPr lang="fr-BE" sz="16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644008" y="162880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FFFF00"/>
                  </a:solidFill>
                  <a:latin typeface="+mn-lt"/>
                </a:rPr>
                <a:t>60</a:t>
              </a:r>
              <a:endParaRPr lang="fr-BE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563888" y="263691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FFFF00"/>
                  </a:solidFill>
                  <a:latin typeface="+mn-lt"/>
                </a:rPr>
                <a:t>14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364088" y="3068960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FFFF00"/>
                  </a:solidFill>
                  <a:latin typeface="+mn-lt"/>
                </a:rPr>
                <a:t>20</a:t>
              </a:r>
            </a:p>
          </p:txBody>
        </p:sp>
        <p:cxnSp>
          <p:nvCxnSpPr>
            <p:cNvPr id="29" name="Connecteur droit 28"/>
            <p:cNvCxnSpPr/>
            <p:nvPr/>
          </p:nvCxnSpPr>
          <p:spPr bwMode="auto">
            <a:xfrm flipH="1">
              <a:off x="4355976" y="2420888"/>
              <a:ext cx="288032" cy="17281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flipH="1">
              <a:off x="4716016" y="2420888"/>
              <a:ext cx="216024" cy="17281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 droit avec flèche 34"/>
            <p:cNvCxnSpPr/>
            <p:nvPr/>
          </p:nvCxnSpPr>
          <p:spPr bwMode="auto">
            <a:xfrm>
              <a:off x="4355976" y="3933056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ZoneTexte 42"/>
            <p:cNvSpPr txBox="1"/>
            <p:nvPr/>
          </p:nvSpPr>
          <p:spPr>
            <a:xfrm>
              <a:off x="4427984" y="357301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FF0000"/>
                  </a:solidFill>
                  <a:latin typeface="+mn-lt"/>
                </a:rPr>
                <a:t>?</a:t>
              </a:r>
              <a:endParaRPr lang="fr-BE" sz="16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251520" y="548680"/>
            <a:ext cx="5112568" cy="648072"/>
          </a:xfrm>
        </p:spPr>
        <p:txBody>
          <a:bodyPr/>
          <a:lstStyle/>
          <a:p>
            <a:pPr>
              <a:buNone/>
            </a:pPr>
            <a:r>
              <a:rPr lang="fr-BE" u="sng" dirty="0" smtClean="0"/>
              <a:t>SOLUTION PONTS 28 et 29</a:t>
            </a:r>
            <a:endParaRPr lang="fr-BE" u="sng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>
          <a:xfrm>
            <a:off x="755576" y="1628800"/>
            <a:ext cx="7416824" cy="4138613"/>
          </a:xfrm>
        </p:spPr>
        <p:txBody>
          <a:bodyPr/>
          <a:lstStyle/>
          <a:p>
            <a:r>
              <a:rPr lang="fr-BE" dirty="0" smtClean="0"/>
              <a:t>Redimensionnement des  dalles souples métalliques (DCC). </a:t>
            </a:r>
          </a:p>
          <a:p>
            <a:pPr>
              <a:buNone/>
            </a:pPr>
            <a:r>
              <a:rPr lang="fr-BE" dirty="0" smtClean="0"/>
              <a:t>  (Appuis mobiles !?)</a:t>
            </a:r>
          </a:p>
          <a:p>
            <a:endParaRPr lang="fr-BE" dirty="0" smtClean="0"/>
          </a:p>
          <a:p>
            <a:r>
              <a:rPr lang="fr-BE" dirty="0" smtClean="0"/>
              <a:t>Tenir compte des </a:t>
            </a:r>
            <a:r>
              <a:rPr lang="fr-BE" dirty="0" smtClean="0"/>
              <a:t>expériences (bonnes et mauvaises) de </a:t>
            </a:r>
            <a:r>
              <a:rPr lang="fr-BE" dirty="0" smtClean="0"/>
              <a:t>mise en </a:t>
            </a:r>
            <a:r>
              <a:rPr lang="fr-BE" dirty="0" smtClean="0"/>
              <a:t>œuvre.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Pose de joints à hiatus aux culées à la place des </a:t>
            </a:r>
            <a:r>
              <a:rPr lang="fr-BE" smtClean="0"/>
              <a:t>joints </a:t>
            </a:r>
            <a:r>
              <a:rPr lang="fr-BE" smtClean="0"/>
              <a:t>bitumineux.    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3999" cy="504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 bwMode="auto">
          <a:xfrm rot="2285753">
            <a:off x="4476932" y="2827636"/>
            <a:ext cx="417101" cy="7695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 rot="2216494">
            <a:off x="6585599" y="3677215"/>
            <a:ext cx="417101" cy="7695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 rot="2317224">
            <a:off x="5422395" y="3168693"/>
            <a:ext cx="658729" cy="89700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Légende encadrée 2 10"/>
          <p:cNvSpPr/>
          <p:nvPr/>
        </p:nvSpPr>
        <p:spPr bwMode="auto">
          <a:xfrm flipH="1">
            <a:off x="971600" y="332656"/>
            <a:ext cx="1368152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3326"/>
              <a:gd name="adj6" fmla="val -17048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PONT 28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smtClean="0">
                <a:latin typeface="+mn-lt"/>
              </a:rPr>
              <a:t>4646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Légende encadrée 2 11"/>
          <p:cNvSpPr/>
          <p:nvPr/>
        </p:nvSpPr>
        <p:spPr bwMode="auto">
          <a:xfrm>
            <a:off x="7919864" y="260648"/>
            <a:ext cx="122413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6097"/>
              <a:gd name="adj6" fmla="val -7695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PONT 29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smtClean="0">
                <a:latin typeface="+mn-lt"/>
              </a:rPr>
              <a:t>4647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Légende encadrée 2 12"/>
          <p:cNvSpPr/>
          <p:nvPr/>
        </p:nvSpPr>
        <p:spPr bwMode="auto">
          <a:xfrm flipH="1">
            <a:off x="3203848" y="260648"/>
            <a:ext cx="1368152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0707"/>
              <a:gd name="adj6" fmla="val -9283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PONT 28 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smtClean="0">
                <a:latin typeface="+mn-lt"/>
              </a:rPr>
              <a:t>4772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466" y="0"/>
            <a:ext cx="9493466" cy="68580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 bwMode="auto">
          <a:xfrm>
            <a:off x="8028384" y="3861048"/>
            <a:ext cx="432048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07504" y="4005064"/>
            <a:ext cx="432048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436095" y="3933056"/>
            <a:ext cx="432048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483768" y="3717032"/>
            <a:ext cx="720080" cy="360040"/>
          </a:xfrm>
          <a:prstGeom prst="ellipse">
            <a:avLst/>
          </a:prstGeom>
          <a:noFill/>
          <a:ln w="158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581128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+mn-lt"/>
              </a:rPr>
              <a:t>Appuis fixes néoprène</a:t>
            </a:r>
            <a:endParaRPr lang="fr-BE" sz="16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24328" y="4437112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+mn-lt"/>
              </a:rPr>
              <a:t>Appuis</a:t>
            </a:r>
          </a:p>
          <a:p>
            <a:r>
              <a:rPr lang="fr-BE" sz="1600" dirty="0" smtClean="0">
                <a:latin typeface="+mn-lt"/>
              </a:rPr>
              <a:t>fixes néoprène</a:t>
            </a:r>
            <a:endParaRPr lang="fr-BE" sz="16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23728" y="4581128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+mn-lt"/>
              </a:rPr>
              <a:t>Appuis mobiles néoprène</a:t>
            </a:r>
            <a:endParaRPr lang="fr-BE" sz="1600" dirty="0"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92080" y="4581128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+mn-lt"/>
              </a:rPr>
              <a:t>Appuis mobiles néoprène</a:t>
            </a:r>
            <a:endParaRPr lang="fr-BE" sz="1600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03648" y="1886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PONT 28 A</a:t>
            </a:r>
            <a:endParaRPr lang="fr-BE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468" y="188640"/>
            <a:ext cx="966840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051720" y="23488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SCHEMA  STATIQUE AVANT TRAVAUX</a:t>
            </a:r>
            <a:endParaRPr lang="fr-BE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763688" y="3326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PONTS 28 et 29</a:t>
            </a:r>
            <a:endParaRPr lang="fr-BE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24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22513"/>
            <a:ext cx="8748464" cy="40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203848" y="55172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APRES TRAVAUX</a:t>
            </a:r>
            <a:endParaRPr lang="fr-BE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3203848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AVANT TRAVAUX</a:t>
            </a:r>
            <a:endParaRPr lang="fr-BE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102" name="Picture 6" descr="O:\DGO1-DGO160-OA\04501-05000\04772-0 - PONT 28A DE L'ECHANGEUR  à  LIEGE\Photos\DGO165\2015_09_04 dz dalles souples E40 vers Aachen\IMG_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6018" name="Picture 2" descr="O:\DGO1-DGO160-OA\04501-05000\04772-0 - PONT 28A DE L'ECHANGEUR  à  LIEGE\Photos\DGO165\2015_09_04 dz dalles souples E40 vers Aachen\IMG_5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7043" name="Picture 3" descr="O:\DGO1-DGO160-OA\04501-05000\04772-0 - PONT 28A DE L'ECHANGEUR  à  LIEGE\Photos\DGO165\2015_09_04 dz dalles souples E40 vers Aachen\IMG_5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68004" cy="687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8066" name="Picture 2" descr="O:\DGO1-DGO160-OA\04501-05000\04772-0 - PONT 28A DE L'ECHANGEUR  à  LIEGE\Photos\DGO165\2015_09_04 dz dalles souples E40 vers Aachen\IMG_5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723669" cy="72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98</Words>
  <Application>Microsoft Office PowerPoint</Application>
  <PresentationFormat>Affichage à l'écran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Nouvelle présentation</vt:lpstr>
      <vt:lpstr>Echangeur autoroutier de Cheratte Dalles souples métalliques  Demande d’inspection B de la DGO151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ZECCHIN Dino</dc:creator>
  <cp:lastModifiedBy>Dino</cp:lastModifiedBy>
  <cp:revision>152</cp:revision>
  <cp:lastPrinted>1904-01-01T00:00:00Z</cp:lastPrinted>
  <dcterms:created xsi:type="dcterms:W3CDTF">1904-01-01T00:00:00Z</dcterms:created>
  <dcterms:modified xsi:type="dcterms:W3CDTF">2015-12-14T22:07:02Z</dcterms:modified>
</cp:coreProperties>
</file>